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7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1E9EB-3D04-4E2F-A7D1-A44794752E77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AB750-F124-48E7-BB5E-E8597214E7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7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DCBE3-3432-BE76-276A-BF99BCD53F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DED551-D012-973E-AF4B-BC70B4A115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FEF30-AB78-FD8A-6C59-3733D27C27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FA10A-BDFA-7F05-7686-DF8FC263D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A1A0B-44AA-F09E-12A8-98AA00703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09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82CAC-6A4B-0908-8B07-89EBCAC83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49811C-BE59-1A9D-3403-65FFC11496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3002E8-E978-A7AB-F22B-415F2BC65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6089A-635C-BDA4-2D9C-8CA58A613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6F29A-AF10-DB7D-1937-7800E1557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45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634A3D-3242-C4EB-848E-58183E5A6A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ED0A04-4E78-6B58-D69F-A54D65FCF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7E8213-7012-ECFD-551D-DBEE23A77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75C0A6-AC22-61A6-59E9-1A8AB4EED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CE865D-02CA-5C7A-95EB-09E8A1FB1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49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36A74-5188-E25D-0C37-2A675DE5C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29E78-1F45-AC5B-55A4-08A4EDCFE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81C84-C290-87EC-FB4A-2955FCEF1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6C5485-39DE-77C6-FE48-5F0B29010D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9DE6A1-F8F2-EC90-DBFC-5EAFC9C78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7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913B-7913-5F7A-4AE4-6600C04934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1968C4-E06D-C511-391D-F569147FE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14921-C15B-ADC8-A49B-D35E6DA74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9B04A-4FC2-A230-E9AF-D2F94FFAD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87156-CDC2-EF55-46C7-5A4162A69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86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262BC-FBBF-4F7C-DDB5-26B2967C4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3B5D2-17FB-920A-A364-2F9141CC8D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9465A3-C083-9678-90E3-CE4B90979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CACA2-F6AE-D3FD-2240-B312BE8C0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0448DC-4405-2113-3C23-A2270943D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6D562A-2FE4-2DDB-14C0-D5E18F695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85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FA626-FD85-F730-D321-C2511CB47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5B9AE-F74C-5ED2-B9A8-E1482DAFF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244921-E372-3AF5-8CF4-49AB5435F9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BFFA24-FAE2-A2DF-26B7-5230D1DD57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11876E-FAC0-10E0-AB53-6409874C81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4E30B6B-E0BD-897F-BDA5-FE763DCED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20DE92-B8A2-AAEE-F634-303849C85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F8A92E-A8F8-4599-71E7-24EA837E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1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9F51E-8269-6B50-2350-C255E3D9E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C6B15F-4B39-8F0D-9337-1A4CB53C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B3A1A0-AD46-A41E-BA78-C1B9FC1CA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3FE9F1-DB63-77D7-F129-A21DBFA7C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4C3350-2ED0-F27A-F4FA-9B7933104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74DDB1-40E1-334F-3DF4-A5FCB414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578D7F-6A61-8185-F0BD-96C1F9A3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8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577A8-5FC8-6402-5694-085645A00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C5A63E-95DF-DF1A-8530-43303533B2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B140B5-60AF-1F13-A06D-DCA3B6F60A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0B96EC-7456-151F-D71C-ED7159E8A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BCCD1F-399B-4E4A-C2CB-4DE27FAED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FE9C0-D7E4-C532-E06D-79916AFE2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800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BF5FA-1B39-3F9A-2A34-C583D392A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92289F-6D8D-7E7F-CA3E-36F615EF5B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FF81C-91DF-97A9-9C8C-5B5A01A575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F09928-5EFF-03B2-4F0E-2BE00FEF3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1A1611-78C5-1CF7-6821-1E29D6353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7091C-9BD1-B7B4-4CBE-100E05883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1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4730BF-64B0-DCC9-C943-7EB2BA5DD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32D24A-97A0-AB2D-77E8-1A794C838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289F-C965-4B2A-5454-4EAA603EC4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148E346-F193-426F-A056-5469C70024E8}" type="datetimeFigureOut">
              <a:rPr lang="en-US" smtClean="0"/>
              <a:t>7/12/2024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DDCAF6-2EC2-E5F2-B4B8-AEBB653221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D1349-9EC8-A0F7-0982-4DB877D32C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739BCF-2370-4366-9871-173E73021B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34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A48E745-B6AF-4DC6-28A1-1C81BD71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 Size: 300 x 250 pixels (file size less than 80K) – </a:t>
            </a:r>
            <a:b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Barista Product Line</a:t>
            </a:r>
            <a:endParaRPr lang="en-US" sz="6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1FF8E9-33A8-7108-84BB-F0FDE0EBB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594" y="2149404"/>
            <a:ext cx="3552906" cy="3122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6A09CD-20FC-D492-6080-D465AC966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95" y="5271654"/>
            <a:ext cx="3552906" cy="5501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CC65D1-D64B-9837-E06C-BDA6E2AB3A20}"/>
              </a:ext>
            </a:extLst>
          </p:cNvPr>
          <p:cNvSpPr txBox="1"/>
          <p:nvPr/>
        </p:nvSpPr>
        <p:spPr>
          <a:xfrm>
            <a:off x="5088628" y="2149404"/>
            <a:ext cx="6738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Source File: 07A_EXP_0069_SCE_2024_ONE_PAGER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resize and pull graphics and copy from attached POS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Copy as follows: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Barista’s choice for plant-based milk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 Froth and steam perfect lattes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Made with simple plant-based ingredients</a:t>
            </a:r>
          </a:p>
        </p:txBody>
      </p:sp>
    </p:spTree>
    <p:extLst>
      <p:ext uri="{BB962C8B-B14F-4D97-AF65-F5344CB8AC3E}">
        <p14:creationId xmlns:p14="http://schemas.microsoft.com/office/powerpoint/2010/main" val="2187020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6FCB1BF-F851-BD73-77FE-222444C80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93" y="2149404"/>
            <a:ext cx="3552906" cy="355290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A48E745-B6AF-4DC6-28A1-1C81BD71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 Size: 300 x 250 pixels (file size less than 80K) – </a:t>
            </a:r>
            <a:b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Pumpkin Spice Oat Barista</a:t>
            </a:r>
            <a:endParaRPr lang="en-US" sz="6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CC65D1-D64B-9837-E06C-BDA6E2AB3A20}"/>
              </a:ext>
            </a:extLst>
          </p:cNvPr>
          <p:cNvSpPr txBox="1"/>
          <p:nvPr/>
        </p:nvSpPr>
        <p:spPr>
          <a:xfrm>
            <a:off x="5088628" y="2149404"/>
            <a:ext cx="6738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Source File: </a:t>
            </a:r>
            <a:r>
              <a:rPr lang="sv-SE" dirty="0"/>
              <a:t>Pump Sp Oat Barista Banner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resize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Copy as follows: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Make perfect Pumpkin Spice Lattes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Made with real pumpkin &amp; spices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Great for cooking, baking, sipping</a:t>
            </a:r>
          </a:p>
        </p:txBody>
      </p:sp>
    </p:spTree>
    <p:extLst>
      <p:ext uri="{BB962C8B-B14F-4D97-AF65-F5344CB8AC3E}">
        <p14:creationId xmlns:p14="http://schemas.microsoft.com/office/powerpoint/2010/main" val="1095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A48E745-B6AF-4DC6-28A1-1C81BD71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 Size: 970 x 250 pixels -  </a:t>
            </a:r>
            <a:b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Barista Product Line</a:t>
            </a:r>
            <a:endParaRPr lang="en-US" sz="6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1FF8E9-33A8-7108-84BB-F0FDE0EBB8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594" y="2149404"/>
            <a:ext cx="3552906" cy="3122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F6A09CD-20FC-D492-6080-D465AC966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595" y="5271654"/>
            <a:ext cx="3552906" cy="55012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5CC65D1-D64B-9837-E06C-BDA6E2AB3A20}"/>
              </a:ext>
            </a:extLst>
          </p:cNvPr>
          <p:cNvSpPr txBox="1"/>
          <p:nvPr/>
        </p:nvSpPr>
        <p:spPr>
          <a:xfrm>
            <a:off x="5088628" y="2149404"/>
            <a:ext cx="67384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Source File: 07A_EXP_0069_SCE_2024_ONE_PAGER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resize and pull graphics and copy from attached POS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Copy as follows: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Barista’s choice for plant-based milk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 Froth and steam perfect lattes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Made with simple plant-based ingredients</a:t>
            </a:r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9062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6FCB1BF-F851-BD73-77FE-222444C805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93" y="2149404"/>
            <a:ext cx="3552906" cy="355290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A48E745-B6AF-4DC6-28A1-1C81BD71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 Size: 535 x 260 pixels – </a:t>
            </a:r>
            <a:b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3F3F3F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Pumpkin Spice Oat Barista</a:t>
            </a:r>
            <a:endParaRPr lang="en-US" sz="6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CC65D1-D64B-9837-E06C-BDA6E2AB3A20}"/>
              </a:ext>
            </a:extLst>
          </p:cNvPr>
          <p:cNvSpPr txBox="1"/>
          <p:nvPr/>
        </p:nvSpPr>
        <p:spPr>
          <a:xfrm>
            <a:off x="5088628" y="2149404"/>
            <a:ext cx="67384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Source File: </a:t>
            </a:r>
            <a:r>
              <a:rPr lang="sv-SE" dirty="0"/>
              <a:t>Pump Sp Oat Barista Banner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resize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Copy as follows: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Make perfect Pumpkin Spice Lattes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Made with real pumpkin &amp; spices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Great for cooking, baking, sipping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76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225</Words>
  <Application>Microsoft Office PowerPoint</Application>
  <PresentationFormat>Widescreen</PresentationFormat>
  <Paragraphs>29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Wingdings</vt:lpstr>
      <vt:lpstr>Office Theme</vt:lpstr>
      <vt:lpstr>Ad Size: 300 x 250 pixels (file size less than 80K) –  Barista Product Line</vt:lpstr>
      <vt:lpstr>Ad Size: 300 x 250 pixels (file size less than 80K) –  Pumpkin Spice Oat Barista</vt:lpstr>
      <vt:lpstr>Ad Size: 970 x 250 pixels -   Barista Product Line</vt:lpstr>
      <vt:lpstr>Ad Size: 535 x 260 pixels –  Pumpkin Spice Oat Barista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 Hsia</dc:creator>
  <cp:lastModifiedBy>David Hsia</cp:lastModifiedBy>
  <cp:revision>2</cp:revision>
  <dcterms:created xsi:type="dcterms:W3CDTF">2024-07-12T18:52:32Z</dcterms:created>
  <dcterms:modified xsi:type="dcterms:W3CDTF">2024-07-12T19:27:44Z</dcterms:modified>
</cp:coreProperties>
</file>